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1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2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6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5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5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6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2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1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7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3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6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1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93D387-0744-45E7-AE3F-A8595F8CB8B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3CE05-A1B2-4A7A-A781-064C1922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2021god.com/oge-po-fizike-v-2021-go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ГИА по физике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Николаева Е.Ю. </a:t>
            </a:r>
          </a:p>
          <a:p>
            <a:r>
              <a:rPr lang="ru-RU" dirty="0" smtClean="0"/>
              <a:t>руководитель опорных школ 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</a:t>
            </a:r>
            <a:r>
              <a:rPr lang="ru-RU" dirty="0"/>
              <a:t>комплект рассчитан на выполнение целого ряда практических работ, поэтому при выполнении конкретно взятого задания какие-то из приборов могут оказаться </a:t>
            </a:r>
            <a:r>
              <a:rPr lang="ru-RU" dirty="0" smtClean="0"/>
              <a:t>лишними.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Оценивание работ </a:t>
            </a:r>
            <a:r>
              <a:rPr lang="ru-RU" b="1" dirty="0" smtClean="0"/>
              <a:t>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Выполнив правильно все 25 заданий, в 2021 году выпускник 9 класса сможет набрать максимум 45 первичных баллов (в 2020 году было 43).... </a:t>
            </a:r>
            <a:endParaRPr lang="ru-RU" dirty="0" smtClean="0"/>
          </a:p>
          <a:p>
            <a:r>
              <a:rPr lang="ru-RU" dirty="0"/>
              <a:t>Максимально возможные баллы за выполнение отдельных заданий 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25950"/>
              </p:ext>
            </p:extLst>
          </p:nvPr>
        </p:nvGraphicFramePr>
        <p:xfrm>
          <a:off x="1486877" y="391127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90678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71227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6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2-3, 5-10, 15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1, 4, 11-14, 16, 18-22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2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17, 23-25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9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Оценивание работ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Каждая работа подлежит проверке двумя независимыми экспертами. В своей работе проверяющие руководствуются критериями оценивания, которые можно скачать на сайте ФИПИ (в разделе «для предметных комиссий»).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результат проверки отличается более, чем на 2 балла, спорные задачи перепроверяет третий независимый эксперт, чье мнение и будет окончательным....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7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734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 завершения проверки баллы суммируют и переводят в 5-бальную оценку по шкале соответствия</a:t>
            </a:r>
            <a:r>
              <a:rPr lang="ru-RU" dirty="0" smtClean="0"/>
              <a:t>: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Обратите </a:t>
            </a:r>
            <a:r>
              <a:rPr lang="ru-RU" dirty="0"/>
              <a:t>внимание, что для получения документов об образовании достаточно набрать </a:t>
            </a:r>
            <a:r>
              <a:rPr lang="ru-RU" b="1" dirty="0"/>
              <a:t>11</a:t>
            </a:r>
            <a:r>
              <a:rPr lang="ru-RU" dirty="0"/>
              <a:t> первичных баллов, но для поступления в колледж или зачисления в профильный класс необходимо стремиться к результату 30 баллов и выше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67000" y="3387725"/>
          <a:ext cx="6858000" cy="1657350"/>
        </p:xfrm>
        <a:graphic>
          <a:graphicData uri="http://schemas.openxmlformats.org/drawingml/2006/table">
            <a:tbl>
              <a:tblPr/>
              <a:tblGrid>
                <a:gridCol w="3428642">
                  <a:extLst>
                    <a:ext uri="{9D8B030D-6E8A-4147-A177-3AD203B41FA5}">
                      <a16:colId xmlns:a16="http://schemas.microsoft.com/office/drawing/2014/main" val="1872126677"/>
                    </a:ext>
                  </a:extLst>
                </a:gridCol>
                <a:gridCol w="3429358">
                  <a:extLst>
                    <a:ext uri="{9D8B030D-6E8A-4147-A177-3AD203B41FA5}">
                      <a16:colId xmlns:a16="http://schemas.microsoft.com/office/drawing/2014/main" val="753377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Оценка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>
                          <a:effectLst/>
                        </a:rPr>
                        <a:t>Первичный балл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35-45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48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22-34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93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b="1">
                          <a:solidFill>
                            <a:srgbClr val="008000"/>
                          </a:solidFill>
                          <a:effectLst/>
                        </a:rPr>
                        <a:t>11</a:t>
                      </a:r>
                      <a:r>
                        <a:rPr lang="ru-RU">
                          <a:effectLst/>
                        </a:rPr>
                        <a:t>-21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5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>
                          <a:solidFill>
                            <a:srgbClr val="FF0000"/>
                          </a:solidFill>
                          <a:effectLst/>
                        </a:rPr>
                        <a:t>не сдал</a:t>
                      </a:r>
                      <a:endParaRPr lang="ru-RU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0-10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CAC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Самые сложные темы ОГЭ по физике </a:t>
            </a:r>
            <a:r>
              <a:rPr lang="ru-RU" b="1" dirty="0" smtClean="0"/>
              <a:t>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наиболее трудными являются вопросы, связанные с магнетизмом и электромагнитным полем, с явлениями индукции и самоиндукции. Это объективно самые сложные темы для 9 класса — их более детально рассматривают в 10-11 классе. Чтобы хорошо объяснить эти темы, нужно вводить сложные для девятиклассников понятия — например, «поток магнитного поля». Задачи на эти темы всегда вызывают сложности у школьников, а одно-два задания по ним на экзамене всегда присутствуют.</a:t>
            </a:r>
          </a:p>
          <a:p>
            <a:r>
              <a:rPr lang="ru-RU" dirty="0"/>
              <a:t>Также вызывают затруднения вопросы на геометрическую оптику (линзы, преломление света, глаз как оптический прибор), ядерную физику, строение атома. В обычной </a:t>
            </a:r>
            <a:r>
              <a:rPr lang="ru-RU" dirty="0" err="1"/>
              <a:t>школые</a:t>
            </a:r>
            <a:r>
              <a:rPr lang="ru-RU" dirty="0"/>
              <a:t> эти темы изучаются в конце 9 класса, и времени на них остается мало. По этим разделам на экзамене могут быть 4-6 вопросов.</a:t>
            </a:r>
          </a:p>
          <a:p>
            <a:r>
              <a:rPr lang="ru-RU" u="sng" dirty="0"/>
              <a:t>Самые простые темы </a:t>
            </a:r>
            <a:r>
              <a:rPr lang="ru-RU" dirty="0"/>
              <a:t>ОГЭ по физике — скорость, движение, теплота, вопросы на размерность (например, в чем измеряется сила, давление). Или задания, где требуется определить что-то по графику. С ними успешно справляется большинство девятиклассников.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4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519" y="2685981"/>
            <a:ext cx="10342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93" y="2514599"/>
            <a:ext cx="10396883" cy="3094893"/>
          </a:xfrm>
        </p:spPr>
        <p:txBody>
          <a:bodyPr>
            <a:normAutofit/>
          </a:bodyPr>
          <a:lstStyle/>
          <a:p>
            <a:r>
              <a:rPr lang="ru-RU" sz="2800" dirty="0"/>
              <a:t>И</a:t>
            </a:r>
            <a:r>
              <a:rPr lang="ru-RU" sz="2800" dirty="0" smtClean="0"/>
              <a:t>тоговая </a:t>
            </a:r>
            <a:r>
              <a:rPr lang="ru-RU" sz="2800" dirty="0"/>
              <a:t>аттестация 9-классников будет проведена в урезанном формате — вместо ОГЭ по физике (и других дисциплин по выбору) выпускники будут сдавать письменную контрольную работу. Поскольку на данный момент не озвучены четкие требования к составлению этой контрольной и не исключено, что она будет максимально близка к формату ОГЭ, мы </a:t>
            </a:r>
            <a:r>
              <a:rPr lang="ru-RU" sz="2800" dirty="0" smtClean="0"/>
              <a:t>рассмотрим какие </a:t>
            </a:r>
            <a:r>
              <a:rPr lang="ru-RU" sz="2800" dirty="0"/>
              <a:t>изменения возможны в </a:t>
            </a:r>
            <a:r>
              <a:rPr lang="ru-RU" sz="2800" dirty="0" err="1"/>
              <a:t>КИМах</a:t>
            </a:r>
            <a:r>
              <a:rPr lang="ru-RU" sz="2800" dirty="0"/>
              <a:t> по </a:t>
            </a:r>
            <a:r>
              <a:rPr lang="ru-RU" sz="2800" dirty="0" smtClean="0"/>
              <a:t>предмету.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98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</a:t>
            </a:r>
            <a:r>
              <a:rPr lang="ru-RU" sz="2800" dirty="0" err="1" smtClean="0"/>
              <a:t>предверии</a:t>
            </a:r>
            <a:r>
              <a:rPr lang="ru-RU" sz="2800" dirty="0" smtClean="0"/>
              <a:t> </a:t>
            </a:r>
            <a:r>
              <a:rPr lang="ru-RU" sz="2800" dirty="0"/>
              <a:t>Нового Года (25.12.20) Сергей Кравцов коротко рассказал о нововведениях, которые приняты по ОГЭ и ЕГЭ 2021 года....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Для девятиклассников важными будут такие факты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собеседование пройдет в онлайн режиме;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досрочного </a:t>
            </a:r>
            <a:r>
              <a:rPr lang="ru-RU" dirty="0"/>
              <a:t>этапа ОГЭ не будет;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ОГЭ вынесут только 2 дисциплины – русский язык и математику;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1 </a:t>
            </a:r>
            <a:r>
              <a:rPr lang="ru-RU" dirty="0"/>
              <a:t>из списке предметов по выбору школьники сдадут в формате контрольной (сюда же относится и физика);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новые </a:t>
            </a:r>
            <a:r>
              <a:rPr lang="ru-RU" dirty="0"/>
              <a:t>даты основного периода ОГЭ – 24.05.21 – 28.05.21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Предполагая, что контрольная работа будет составлена на базе заданий открытого банка ФИПИ и максимально будет приближена к формату ОГЭ, рекомендуем узнать, каким должен был быть экзамен в 2021 году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Задуматься над необходимостью сдавать физику в 9 классе стоит, если: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 </a:t>
            </a:r>
            <a:r>
              <a:rPr lang="ru-RU" dirty="0"/>
              <a:t>уже определились с будущей профессией, и точно будете сдавать физику на ЕГЭ;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 </a:t>
            </a:r>
            <a:r>
              <a:rPr lang="ru-RU" dirty="0"/>
              <a:t>хотите продолжить обучение в классе физико-математического профиля;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 </a:t>
            </a:r>
            <a:r>
              <a:rPr lang="ru-RU" dirty="0"/>
              <a:t>планируете после 9 класса поступать в колледж соответствующего направления....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Поскольку выпускники 2021 года уже с 1-го класса обучались по новым стандартам ФГОС, для них были разработаны новые </a:t>
            </a:r>
            <a:r>
              <a:rPr lang="ru-RU" dirty="0" err="1"/>
              <a:t>КИМы</a:t>
            </a:r>
            <a:r>
              <a:rPr lang="ru-RU" dirty="0"/>
              <a:t>. По сути, реформа были осуществлена еще в прошлом году, и ФИПИ представил на страницах официального сайта новые варианты </a:t>
            </a:r>
            <a:r>
              <a:rPr lang="ru-RU" dirty="0" err="1"/>
              <a:t>КИМов</a:t>
            </a:r>
            <a:r>
              <a:rPr lang="ru-RU" dirty="0"/>
              <a:t> для ОГЭ по физике, но их реальная апробация пройдет именно в 2021 году, так как в прошлом году экзамен был отменен из-за сложной эпидемиологической ситуации в стране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44741"/>
            <a:ext cx="9601196" cy="5565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Формат </a:t>
            </a:r>
            <a:r>
              <a:rPr lang="ru-RU" b="1" dirty="0" smtClean="0"/>
              <a:t>испытаний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1263"/>
            <a:ext cx="9601196" cy="45746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Выпускникам, которые в  2021 году заканчивают 9 класс, важно знать про ОГЭ по физике такие факты: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испытание </a:t>
            </a:r>
            <a:r>
              <a:rPr lang="ru-RU" dirty="0"/>
              <a:t>пройдет в стенах родной школы, но без присутствия в кабинете учителей физики и математики;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 err="1"/>
              <a:t>КИМе</a:t>
            </a:r>
            <a:r>
              <a:rPr lang="ru-RU" dirty="0"/>
              <a:t> всего 25 вопросов;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все </a:t>
            </a:r>
            <a:r>
              <a:rPr lang="ru-RU" dirty="0"/>
              <a:t>разрешенные справочные материалы есть в индивидуальном комплекте у каждого экзаменуемого;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выполнение отводится 180 мин. (ровно 3 часа);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разрешено </a:t>
            </a:r>
            <a:r>
              <a:rPr lang="ru-RU" dirty="0"/>
              <a:t>использование черновика (содержимое черновика не подлежит </a:t>
            </a:r>
            <a:r>
              <a:rPr lang="ru-RU" dirty="0" smtClean="0"/>
              <a:t>проверке</a:t>
            </a:r>
            <a:r>
              <a:rPr lang="ru-RU" dirty="0"/>
              <a:t>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 </a:t>
            </a:r>
            <a:r>
              <a:rPr lang="ru-RU" dirty="0"/>
              <a:t>сбой можно принести стандартную линейку и непрограммируемый калькулятор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 выборе калькулятора обратите внимание, что под запрет попадают модели, обладающие возможностью хранить в памяти устройства какие-либо данные, а также функционал которых позволяет осуществлять обмен данными. При этом разрешены устройства с возможностью выполнения основных математических действий и вычисления тригонометрических </a:t>
            </a:r>
            <a:r>
              <a:rPr lang="ru-RU" dirty="0" smtClean="0"/>
              <a:t>функций.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7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01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Изменения в </a:t>
            </a:r>
            <a:r>
              <a:rPr lang="ru-RU" b="1" dirty="0" err="1" smtClean="0"/>
              <a:t>КИМах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52954"/>
            <a:ext cx="9932376" cy="42229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Поскольку в 2020 году ГИА в 9-х классах отменили, будем рассматривать </a:t>
            </a:r>
            <a:r>
              <a:rPr lang="ru-RU" dirty="0" err="1"/>
              <a:t>КИМы</a:t>
            </a:r>
            <a:r>
              <a:rPr lang="ru-RU" dirty="0"/>
              <a:t> 2021 года не только с моделью 2020, а и в сравнении с 2019 годом.... </a:t>
            </a:r>
            <a:endParaRPr lang="ru-RU" dirty="0" smtClean="0"/>
          </a:p>
          <a:p>
            <a:r>
              <a:rPr lang="ru-RU" dirty="0"/>
              <a:t>В сравнении с 2019 годом варианты </a:t>
            </a:r>
            <a:r>
              <a:rPr lang="ru-RU" dirty="0" err="1"/>
              <a:t>КИМов</a:t>
            </a:r>
            <a:r>
              <a:rPr lang="ru-RU" dirty="0"/>
              <a:t> по физике для ОГЭ 2021 года имеют достаточно много изменений, а именно: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изменена </a:t>
            </a:r>
            <a:r>
              <a:rPr lang="ru-RU" dirty="0"/>
              <a:t>сама структура работы (количество вопросов в кратким и развернутым ответом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уменьшено количество вопросов до 25 (ранее было 26);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пересмотрены </a:t>
            </a:r>
            <a:r>
              <a:rPr lang="ru-RU" dirty="0"/>
              <a:t>критерии оценивания, что привело к увеличению первичного балла до 43 (ранее было 40);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появились </a:t>
            </a:r>
            <a:r>
              <a:rPr lang="ru-RU" dirty="0"/>
              <a:t>абсолютно новые модели заданий (на знание законов и формул;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умение объяснить физические процессы; расчетные задачи);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изменены </a:t>
            </a:r>
            <a:r>
              <a:rPr lang="ru-RU" dirty="0"/>
              <a:t>требования к выполнению экспериментальной части (теперь необходимо записывать результаты всех произведенных измерений с учетом погрешности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5269"/>
            <a:ext cx="9601196" cy="5040599"/>
          </a:xfrm>
        </p:spPr>
        <p:txBody>
          <a:bodyPr/>
          <a:lstStyle/>
          <a:p>
            <a:r>
              <a:rPr lang="ru-RU" dirty="0"/>
              <a:t>Из 25 вопросов </a:t>
            </a:r>
            <a:r>
              <a:rPr lang="ru-RU" dirty="0" err="1"/>
              <a:t>КИМа</a:t>
            </a:r>
            <a:r>
              <a:rPr lang="ru-RU" dirty="0"/>
              <a:t> 15 будут относиться к базовому уровню сложности, 7 – к повышенному, а 3 – к высокому. При этом распределение по блокам будет следующим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10882"/>
              </p:ext>
            </p:extLst>
          </p:nvPr>
        </p:nvGraphicFramePr>
        <p:xfrm>
          <a:off x="1601177" y="2613888"/>
          <a:ext cx="8127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475823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693095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1861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Бланк ответа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заданий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3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№1</a:t>
                      </a:r>
                    </a:p>
                    <a:p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</a:t>
                      </a:r>
                    </a:p>
                    <a:p>
                      <a:r>
                        <a:rPr lang="ru-RU" dirty="0" smtClean="0"/>
                        <a:t>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Краткий ответ </a:t>
                      </a:r>
                    </a:p>
                    <a:p>
                      <a:r>
                        <a:rPr lang="ru-RU" dirty="0" smtClean="0"/>
                        <a:t>Развернутый ответ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867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18139" y="3725569"/>
            <a:ext cx="9085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3030"/>
                </a:solidFill>
                <a:latin typeface="Lato"/>
              </a:rPr>
              <a:t>Обратите внимание, что формат ответа может быть разным: </a:t>
            </a:r>
            <a:endParaRPr lang="ru-RU" dirty="0" smtClean="0">
              <a:solidFill>
                <a:srgbClr val="30303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03030"/>
                </a:solidFill>
                <a:latin typeface="Lato"/>
              </a:rPr>
              <a:t>одна </a:t>
            </a:r>
            <a:r>
              <a:rPr lang="ru-RU" dirty="0">
                <a:solidFill>
                  <a:srgbClr val="303030"/>
                </a:solidFill>
                <a:latin typeface="Lato"/>
              </a:rPr>
              <a:t>цифра – ответы к заданиям № 3, 15, 19, 20; </a:t>
            </a:r>
            <a:endParaRPr lang="ru-RU" dirty="0" smtClean="0">
              <a:solidFill>
                <a:srgbClr val="30303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03030"/>
                </a:solidFill>
                <a:latin typeface="Lato"/>
              </a:rPr>
              <a:t>целое </a:t>
            </a:r>
            <a:r>
              <a:rPr lang="ru-RU" dirty="0">
                <a:solidFill>
                  <a:srgbClr val="303030"/>
                </a:solidFill>
                <a:latin typeface="Lato"/>
              </a:rPr>
              <a:t>число или конечная десятичная дробь – ответы к №5-10; </a:t>
            </a:r>
            <a:endParaRPr lang="ru-RU" dirty="0" smtClean="0">
              <a:solidFill>
                <a:srgbClr val="30303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03030"/>
                </a:solidFill>
                <a:latin typeface="Lato"/>
              </a:rPr>
              <a:t>последовательность </a:t>
            </a:r>
            <a:r>
              <a:rPr lang="ru-RU" dirty="0">
                <a:solidFill>
                  <a:srgbClr val="303030"/>
                </a:solidFill>
                <a:latin typeface="Lato"/>
              </a:rPr>
              <a:t>цифр – ответы к №1, 2, 4, 11–14, 16, 18; </a:t>
            </a:r>
            <a:endParaRPr lang="ru-RU" dirty="0" smtClean="0">
              <a:solidFill>
                <a:srgbClr val="30303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03030"/>
                </a:solidFill>
                <a:latin typeface="Lato"/>
              </a:rPr>
              <a:t>развернутые </a:t>
            </a:r>
            <a:r>
              <a:rPr lang="ru-RU" dirty="0">
                <a:solidFill>
                  <a:srgbClr val="303030"/>
                </a:solidFill>
                <a:latin typeface="Lato"/>
              </a:rPr>
              <a:t>ответы необходимо дать к № 17, 21–25....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 этом количество вопросов, посвященных определенной теме, может варьироваться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№17 – практический эксперимент. Для выполнения работы экзаменуемому должны предоставить индивидуальный комплект оборудования. В спецификациях к ОГЭ 2021 по физике приведено 5 возможных вариантов таких наборов с рекомендуемыми характеристиками приборов....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1059"/>
              </p:ext>
            </p:extLst>
          </p:nvPr>
        </p:nvGraphicFramePr>
        <p:xfrm>
          <a:off x="1856153" y="255693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89946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32480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заданий в </a:t>
                      </a:r>
                      <a:r>
                        <a:rPr lang="ru-RU" dirty="0" err="1" smtClean="0"/>
                        <a:t>КИМе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Механические явления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9 до 14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7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Тепловые явления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 до 10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Электромагнитные явления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7 до 14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97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Квантовые явления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 до 4...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1154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Lato</vt:lpstr>
      <vt:lpstr>Wingdings</vt:lpstr>
      <vt:lpstr>Натуральные материалы</vt:lpstr>
      <vt:lpstr>Подготовка к ГИА по физике 2021</vt:lpstr>
      <vt:lpstr>Презентация PowerPoint</vt:lpstr>
      <vt:lpstr>В предверии Нового Года (25.12.20) Сергей Кравцов коротко рассказал о нововведениях, которые приняты по ОГЭ и ЕГЭ 2021 года.... </vt:lpstr>
      <vt:lpstr>Предполагая, что контрольная работа будет составлена на базе заданий открытого банка ФИПИ и максимально будет приближена к формату ОГЭ, рекомендуем узнать, каким должен был быть экзамен в 2021 году. </vt:lpstr>
      <vt:lpstr>Презентация PowerPoint</vt:lpstr>
      <vt:lpstr>Формат испытаний</vt:lpstr>
      <vt:lpstr>Изменения в КИМах</vt:lpstr>
      <vt:lpstr>Презентация PowerPoint</vt:lpstr>
      <vt:lpstr>При этом количество вопросов, посвященных определенной теме, может варьироваться.</vt:lpstr>
      <vt:lpstr>Важно! </vt:lpstr>
      <vt:lpstr>Оценивание работ ОГЭ</vt:lpstr>
      <vt:lpstr>Оценивание работ ОГЭ</vt:lpstr>
      <vt:lpstr>Презентация PowerPoint</vt:lpstr>
      <vt:lpstr>Самые сложные темы ОГЭ по физике 2021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 по физике 2021</dc:title>
  <dc:creator>1</dc:creator>
  <cp:lastModifiedBy>1</cp:lastModifiedBy>
  <cp:revision>10</cp:revision>
  <dcterms:created xsi:type="dcterms:W3CDTF">2021-03-24T07:21:53Z</dcterms:created>
  <dcterms:modified xsi:type="dcterms:W3CDTF">2021-03-24T08:53:25Z</dcterms:modified>
</cp:coreProperties>
</file>