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3AD66-5B17-41ED-8282-76F5E2AAF2B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48B6-0B7A-4B58-AC91-D59C2FD5C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3AD66-5B17-41ED-8282-76F5E2AAF2B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48B6-0B7A-4B58-AC91-D59C2FD5C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3AD66-5B17-41ED-8282-76F5E2AAF2B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48B6-0B7A-4B58-AC91-D59C2FD5C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3AD66-5B17-41ED-8282-76F5E2AAF2B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48B6-0B7A-4B58-AC91-D59C2FD5C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3AD66-5B17-41ED-8282-76F5E2AAF2B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48B6-0B7A-4B58-AC91-D59C2FD5C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3AD66-5B17-41ED-8282-76F5E2AAF2B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48B6-0B7A-4B58-AC91-D59C2FD5C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3AD66-5B17-41ED-8282-76F5E2AAF2B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48B6-0B7A-4B58-AC91-D59C2FD5C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3AD66-5B17-41ED-8282-76F5E2AAF2B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48B6-0B7A-4B58-AC91-D59C2FD5C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3AD66-5B17-41ED-8282-76F5E2AAF2B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48B6-0B7A-4B58-AC91-D59C2FD5C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3AD66-5B17-41ED-8282-76F5E2AAF2B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48B6-0B7A-4B58-AC91-D59C2FD5C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3AD66-5B17-41ED-8282-76F5E2AAF2B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48B6-0B7A-4B58-AC91-D59C2FD5C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3AD66-5B17-41ED-8282-76F5E2AAF2B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948B6-0B7A-4B58-AC91-D59C2FD5C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ИСТОРИЯ ФОТОГРАФИИ ВРЕМЁН ВЕЛИКОЙ ОТЕЧЕСТВЕННОЙ ВОЙНЫ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Прадед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Резникова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Ф. Захаров Иван Андреевич(первый слева) 1941г., воевал на Белорусском фронте, без вести пропал в октябре 1943г. 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од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Вязьмой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Именной список безвозвратных потерь личного состава Красной Армии (Архивные документы из военкомата и Интернета)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C:\Documents and Settings\Admin\Рабочий стол\фото 1\SAM_4759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635448"/>
            <a:ext cx="4040188" cy="3030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http://www.obd-memorial.ru/memorial/fullimage?id=64372068&amp;id1=689bcc83ecc5c942f7c3782fd6ce4aa3&amp;path=Z/006/058-0977520-1018/00000351.jpg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025" y="2796486"/>
            <a:ext cx="4041775" cy="2708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ИСТОРИЯ ФОТОГРАФИИ ВРЕМЁН ВЕЛИКОЙ ОТЕЧЕСТВЕННОЙ ВОЙНЫ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mtClean="0"/>
              <a:t>    Фотография 1945г., май</a:t>
            </a:r>
            <a:r>
              <a:rPr lang="ru-RU" dirty="0" smtClean="0"/>
              <a:t>, Берлин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(из семейного архива) Захаров Фёдор Андреевич, лейтенант (брат Захарова И.А.) дошёл до Берлина </a:t>
            </a:r>
            <a:endParaRPr lang="ru-RU" dirty="0"/>
          </a:p>
        </p:txBody>
      </p:sp>
      <p:pic>
        <p:nvPicPr>
          <p:cNvPr id="5" name="Содержимое 4" descr="C:\Documents and Settings\Admin\Мои документы\Мои рисунки\SAM_4018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000240"/>
            <a:ext cx="4357718" cy="3377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79</Words>
  <Application>Microsoft Office PowerPoint</Application>
  <PresentationFormat>Экран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ИСТОРИЯ ФОТОГРАФИИ ВРЕМЁН ВЕЛИКОЙ ОТЕЧЕСТВЕННОЙ ВОЙНЫ</vt:lpstr>
      <vt:lpstr>ИСТОРИЯ ФОТОГРАФИИ ВРЕМЁН ВЕЛИКОЙ ОТЕЧЕСТВЕННОЙ ВОЙНЫ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6</cp:revision>
  <dcterms:created xsi:type="dcterms:W3CDTF">2015-04-01T10:37:17Z</dcterms:created>
  <dcterms:modified xsi:type="dcterms:W3CDTF">2015-04-08T07:37:58Z</dcterms:modified>
</cp:coreProperties>
</file>