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7C1C-54E4-4B26-BDFF-BBAB9B2C2BBB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A8FEF-8C25-410D-BDE0-52FC3EF09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МЫ ГОРДИМСЯ СВОИМИ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ПРАДЕДАМИ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ru-RU" sz="1400" b="1" dirty="0" smtClean="0"/>
              <a:t>У каждого из нас хранятся реликвии - фотографии наших родственников  той Великой войны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 Бугрова Ирина</a:t>
            </a:r>
            <a:r>
              <a:rPr lang="ru-RU" sz="1400" dirty="0" smtClean="0"/>
              <a:t>: «</a:t>
            </a:r>
            <a:r>
              <a:rPr lang="ru-RU" sz="1400" i="1" dirty="0" smtClean="0"/>
              <a:t>Я не забуду имена тех, кто завоевал великую Победу»</a:t>
            </a:r>
          </a:p>
          <a:p>
            <a:r>
              <a:rPr lang="ru-RU" sz="1400" dirty="0" smtClean="0"/>
              <a:t> </a:t>
            </a:r>
            <a:r>
              <a:rPr lang="ru-RU" sz="1400" b="1" dirty="0" err="1" smtClean="0"/>
              <a:t>Гудкевич</a:t>
            </a:r>
            <a:r>
              <a:rPr lang="ru-RU" sz="1400" b="1" dirty="0" smtClean="0"/>
              <a:t> Вероника</a:t>
            </a:r>
            <a:r>
              <a:rPr lang="ru-RU" sz="1400" dirty="0" smtClean="0"/>
              <a:t>: «</a:t>
            </a:r>
            <a:r>
              <a:rPr lang="ru-RU" sz="1400" i="1" dirty="0" smtClean="0"/>
              <a:t>Я не забуду своего прадеда </a:t>
            </a:r>
            <a:r>
              <a:rPr lang="ru-RU" sz="1400" i="1" dirty="0" err="1" smtClean="0"/>
              <a:t>Гудкевич</a:t>
            </a:r>
            <a:r>
              <a:rPr lang="ru-RU" sz="1400" i="1" dirty="0" smtClean="0"/>
              <a:t> Павла Алексеевича</a:t>
            </a:r>
            <a:r>
              <a:rPr lang="ru-RU" sz="1400" dirty="0" smtClean="0"/>
              <a:t>».</a:t>
            </a:r>
          </a:p>
          <a:p>
            <a:r>
              <a:rPr lang="ru-RU" sz="1400" b="1" dirty="0" smtClean="0"/>
              <a:t>Давыдова Анна</a:t>
            </a:r>
            <a:r>
              <a:rPr lang="ru-RU" sz="1400" dirty="0" smtClean="0"/>
              <a:t>: «</a:t>
            </a:r>
            <a:r>
              <a:rPr lang="ru-RU" sz="1400" i="1" dirty="0" smtClean="0"/>
              <a:t>Я не забуду, какой ценой завоёвано счастье</a:t>
            </a:r>
            <a:r>
              <a:rPr lang="ru-RU" sz="1400" dirty="0" smtClean="0"/>
              <a:t>»</a:t>
            </a:r>
          </a:p>
          <a:p>
            <a:r>
              <a:rPr lang="ru-RU" sz="1400" b="1" dirty="0" smtClean="0"/>
              <a:t>Дымов Александр</a:t>
            </a:r>
            <a:r>
              <a:rPr lang="ru-RU" sz="1400" dirty="0" smtClean="0"/>
              <a:t>: «</a:t>
            </a:r>
            <a:r>
              <a:rPr lang="ru-RU" sz="1400" i="1" dirty="0" smtClean="0"/>
              <a:t>Я не забуду своих прадедов Воронова Павла Ивановича и Соболева Николая Фёдоровича</a:t>
            </a:r>
            <a:r>
              <a:rPr lang="ru-RU" sz="1400" dirty="0" smtClean="0"/>
              <a:t>»</a:t>
            </a:r>
          </a:p>
          <a:p>
            <a:r>
              <a:rPr lang="ru-RU" sz="1400" b="1" dirty="0" err="1" smtClean="0"/>
              <a:t>Жильцова</a:t>
            </a:r>
            <a:r>
              <a:rPr lang="ru-RU" sz="1400" b="1" dirty="0" smtClean="0"/>
              <a:t> Алёна</a:t>
            </a:r>
            <a:r>
              <a:rPr lang="ru-RU" sz="1400" dirty="0" smtClean="0"/>
              <a:t>: «</a:t>
            </a:r>
            <a:r>
              <a:rPr lang="ru-RU" sz="1400" i="1" dirty="0" smtClean="0"/>
              <a:t>Я не забуду своего прадеда </a:t>
            </a:r>
            <a:r>
              <a:rPr lang="ru-RU" sz="1400" i="1" dirty="0" err="1" smtClean="0"/>
              <a:t>Жильцова</a:t>
            </a:r>
            <a:r>
              <a:rPr lang="ru-RU" sz="1400" i="1" dirty="0" smtClean="0"/>
              <a:t> Николая Павловича, своих родственников, воевавших на фронтах войны Виноградова Константина Ивановича, </a:t>
            </a:r>
            <a:r>
              <a:rPr lang="ru-RU" sz="1400" i="1" dirty="0" err="1" smtClean="0"/>
              <a:t>Курушина</a:t>
            </a:r>
            <a:r>
              <a:rPr lang="ru-RU" sz="1400" i="1" dirty="0" smtClean="0"/>
              <a:t> Фёдора Фёдоровича, </a:t>
            </a:r>
            <a:r>
              <a:rPr lang="ru-RU" sz="1400" i="1" dirty="0" err="1" smtClean="0"/>
              <a:t>Решмина</a:t>
            </a:r>
            <a:r>
              <a:rPr lang="ru-RU" sz="1400" i="1" dirty="0" smtClean="0"/>
              <a:t> Владимира Николаевича, </a:t>
            </a:r>
            <a:r>
              <a:rPr lang="ru-RU" sz="1400" i="1" dirty="0" err="1" smtClean="0"/>
              <a:t>Решмина</a:t>
            </a:r>
            <a:r>
              <a:rPr lang="ru-RU" sz="1400" i="1" dirty="0" smtClean="0"/>
              <a:t> Николая Николаевича</a:t>
            </a:r>
            <a:r>
              <a:rPr lang="ru-RU" sz="1400" dirty="0" smtClean="0"/>
              <a:t>».</a:t>
            </a:r>
          </a:p>
          <a:p>
            <a:r>
              <a:rPr lang="ru-RU" sz="1400" b="1" dirty="0" err="1" smtClean="0"/>
              <a:t>Куделин</a:t>
            </a:r>
            <a:r>
              <a:rPr lang="ru-RU" sz="1400" b="1" dirty="0" smtClean="0"/>
              <a:t> Вячеслав</a:t>
            </a:r>
            <a:r>
              <a:rPr lang="ru-RU" sz="1400" dirty="0" smtClean="0"/>
              <a:t>: « </a:t>
            </a:r>
            <a:r>
              <a:rPr lang="ru-RU" sz="1400" i="1" dirty="0" smtClean="0"/>
              <a:t>Я не забуду своего прадеда Соболева Николая Фёдоровича</a:t>
            </a:r>
            <a:r>
              <a:rPr lang="ru-RU" sz="1400" dirty="0" smtClean="0"/>
              <a:t>»</a:t>
            </a:r>
          </a:p>
          <a:p>
            <a:r>
              <a:rPr lang="ru-RU" sz="1400" b="1" dirty="0" err="1" smtClean="0"/>
              <a:t>Куделина</a:t>
            </a:r>
            <a:r>
              <a:rPr lang="ru-RU" sz="1400" b="1" dirty="0" smtClean="0"/>
              <a:t> Любовь</a:t>
            </a:r>
            <a:r>
              <a:rPr lang="ru-RU" sz="1400" dirty="0" smtClean="0"/>
              <a:t>: « </a:t>
            </a:r>
            <a:r>
              <a:rPr lang="ru-RU" sz="1400" i="1" dirty="0" smtClean="0"/>
              <a:t>Я не забуду своего прапрадеда </a:t>
            </a:r>
            <a:r>
              <a:rPr lang="ru-RU" sz="1400" i="1" dirty="0" err="1" smtClean="0"/>
              <a:t>Баликина</a:t>
            </a:r>
            <a:r>
              <a:rPr lang="ru-RU" sz="1400" i="1" dirty="0" smtClean="0"/>
              <a:t> Николая Михайловича</a:t>
            </a:r>
            <a:r>
              <a:rPr lang="ru-RU" sz="1400" dirty="0" smtClean="0"/>
              <a:t>»</a:t>
            </a:r>
          </a:p>
          <a:p>
            <a:r>
              <a:rPr lang="ru-RU" sz="1400" b="1" dirty="0" smtClean="0"/>
              <a:t>Николаев Виталий</a:t>
            </a:r>
            <a:r>
              <a:rPr lang="ru-RU" sz="1400" dirty="0" smtClean="0"/>
              <a:t>: «</a:t>
            </a:r>
            <a:r>
              <a:rPr lang="ru-RU" sz="1400" i="1" dirty="0" smtClean="0"/>
              <a:t>Я не забуду своего прадеда Городничего Петра Васильевича</a:t>
            </a:r>
            <a:r>
              <a:rPr lang="ru-RU" sz="1400" dirty="0" smtClean="0"/>
              <a:t>»</a:t>
            </a:r>
          </a:p>
          <a:p>
            <a:r>
              <a:rPr lang="ru-RU" sz="1400" b="1" dirty="0" smtClean="0"/>
              <a:t>Резников Фёдор</a:t>
            </a:r>
            <a:r>
              <a:rPr lang="ru-RU" sz="1400" dirty="0" smtClean="0"/>
              <a:t>:"</a:t>
            </a:r>
            <a:r>
              <a:rPr lang="ru-RU" sz="1400" i="1" dirty="0" smtClean="0"/>
              <a:t>Я не забуду своих прадедов Захарова Ивана Андреевича, воевавшего на Белорусском фронте, без вести пропал в октябре 1943г. под Вязьмой,</a:t>
            </a:r>
          </a:p>
          <a:p>
            <a:r>
              <a:rPr lang="ru-RU" sz="1400" i="1" dirty="0" smtClean="0"/>
              <a:t> Захарова Фёдора Андреевича, воевавшего на фронте капитаном, дошедшего до Берлина,</a:t>
            </a:r>
          </a:p>
          <a:p>
            <a:r>
              <a:rPr lang="ru-RU" sz="1400" i="1" dirty="0" smtClean="0"/>
              <a:t> </a:t>
            </a:r>
            <a:r>
              <a:rPr lang="ru-RU" sz="1400" i="1" dirty="0" err="1" smtClean="0"/>
              <a:t>Резникова</a:t>
            </a:r>
            <a:r>
              <a:rPr lang="ru-RU" sz="1400" i="1" dirty="0" smtClean="0"/>
              <a:t> Ивана Викторовича, воевавшего на фронте партизаном</a:t>
            </a:r>
            <a:r>
              <a:rPr lang="ru-RU" sz="1400" dirty="0" smtClean="0"/>
              <a:t>»</a:t>
            </a:r>
          </a:p>
          <a:p>
            <a:r>
              <a:rPr lang="ru-RU" sz="1400" b="1" dirty="0" smtClean="0"/>
              <a:t>Тестов Дмитрий</a:t>
            </a:r>
            <a:r>
              <a:rPr lang="ru-RU" sz="1400" dirty="0" smtClean="0"/>
              <a:t>: "</a:t>
            </a:r>
            <a:r>
              <a:rPr lang="ru-RU" sz="1400" i="1" dirty="0" smtClean="0"/>
              <a:t>Я не забуду своих прадедов </a:t>
            </a:r>
            <a:r>
              <a:rPr lang="ru-RU" sz="1400" i="1" dirty="0" err="1" smtClean="0"/>
              <a:t>Тестова</a:t>
            </a:r>
            <a:r>
              <a:rPr lang="ru-RU" sz="1400" i="1" dirty="0" smtClean="0"/>
              <a:t> Александра Ивановича, </a:t>
            </a:r>
            <a:r>
              <a:rPr lang="ru-RU" sz="1400" i="1" dirty="0" err="1" smtClean="0"/>
              <a:t>Тестова</a:t>
            </a:r>
            <a:r>
              <a:rPr lang="ru-RU" sz="1400" i="1" dirty="0" smtClean="0"/>
              <a:t> Дмитрия Ивановича, </a:t>
            </a:r>
            <a:r>
              <a:rPr lang="ru-RU" sz="1400" i="1" dirty="0" err="1" smtClean="0"/>
              <a:t>Тестова</a:t>
            </a:r>
            <a:r>
              <a:rPr lang="ru-RU" sz="1400" i="1" dirty="0" smtClean="0"/>
              <a:t> Фёдора Ивановича</a:t>
            </a:r>
            <a:r>
              <a:rPr lang="ru-RU" sz="1400" i="1" dirty="0" smtClean="0"/>
              <a:t>»</a:t>
            </a:r>
          </a:p>
          <a:p>
            <a:r>
              <a:rPr lang="ru-RU" sz="1400" i="1" smtClean="0"/>
              <a:t>                                                                                                                                  Обучающиеся </a:t>
            </a:r>
            <a:r>
              <a:rPr lang="ru-RU" sz="1400" i="1" dirty="0" smtClean="0"/>
              <a:t>8 класса</a:t>
            </a:r>
            <a:endParaRPr lang="ru-RU" sz="1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Мы   гордимся тем, что нам подарили наши предки – миром, свободой, счастьем, непобедимостью, верой в страну и всенародной любовью к родной земле, которая дала нам жизнь!</a:t>
            </a:r>
            <a:endParaRPr lang="ru-RU" sz="2000" dirty="0"/>
          </a:p>
        </p:txBody>
      </p:sp>
      <p:pic>
        <p:nvPicPr>
          <p:cNvPr id="16386" name="Picture 2" descr="C:\Documents and Settings\Admin\Мои документы\Мои рисунки\940246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5" y="1464457"/>
            <a:ext cx="6715171" cy="5036378"/>
          </a:xfrm>
          <a:prstGeom prst="rect">
            <a:avLst/>
          </a:prstGeom>
          <a:noFill/>
        </p:spPr>
      </p:pic>
      <p:pic>
        <p:nvPicPr>
          <p:cNvPr id="6" name="Рисунок 5" descr="C:\Documents and Settings\Admin\Рабочий стол\фото 1\SAM_485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1428750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фото 1\SAM_485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500174"/>
            <a:ext cx="1278731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фото 1\SAM_486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071810"/>
            <a:ext cx="1718469" cy="229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Admin\Рабочий стол\фото 1\SAM_486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3429000"/>
            <a:ext cx="1854518" cy="247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Admin\Рабочий стол\фото 1\SAM_4872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1285860"/>
            <a:ext cx="1597343" cy="212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Admin\Рабочий стол\фото 1\SAM_4880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00562" y="4214818"/>
            <a:ext cx="1754188" cy="23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Documents and Settings\Admin\Рабочий стол\фото 1\SAM_4891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1285860"/>
            <a:ext cx="1714512" cy="224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Documents and Settings\Admin\Рабочий стол\фото 1\SAM_4758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286388"/>
            <a:ext cx="2357422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262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      МЫ ГОРДИМСЯ СВОИМИ                         ПРАДЕДАМИ</vt:lpstr>
      <vt:lpstr>Мы   гордимся тем, что нам подарили наши предки – миром, свободой, счастьем, непобедимостью, верой в страну и всенародной любовью к родной земле, которая дала нам жизнь!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ГОРДИМСЯ СВОИМИ ПРАДЕДАМИ</dc:title>
  <dc:creator>Пользователь</dc:creator>
  <cp:lastModifiedBy>Пользователь</cp:lastModifiedBy>
  <cp:revision>10</cp:revision>
  <dcterms:created xsi:type="dcterms:W3CDTF">2015-04-08T07:52:11Z</dcterms:created>
  <dcterms:modified xsi:type="dcterms:W3CDTF">2015-04-23T13:22:07Z</dcterms:modified>
</cp:coreProperties>
</file>