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5A22-16EE-456D-815A-7BA54806B592}" type="datetimeFigureOut">
              <a:rPr lang="ru-RU" smtClean="0"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2485-8797-416F-BF2D-F72A943171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Прадедушка Николаева В. Городничий Пётр Васильевич, ветеран Великой Отечественной войны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фото 1\SAM_48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фото 1\SAM_486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Прадедушка Николаева В. Городничий Пётр Васильевич, ветеран Великой Отечественной войны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Прадедушка Николаева В. Городничий Пётр Васильевич, ветеран Великой Отечественной войны</dc:title>
  <dc:creator>Пользователь</dc:creator>
  <cp:lastModifiedBy>Пользователь</cp:lastModifiedBy>
  <cp:revision>1</cp:revision>
  <dcterms:created xsi:type="dcterms:W3CDTF">2015-04-09T10:17:15Z</dcterms:created>
  <dcterms:modified xsi:type="dcterms:W3CDTF">2015-04-09T10:22:17Z</dcterms:modified>
</cp:coreProperties>
</file>